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95"/>
  </p:normalViewPr>
  <p:slideViewPr>
    <p:cSldViewPr>
      <p:cViewPr varScale="1">
        <p:scale>
          <a:sx n="67" d="100"/>
          <a:sy n="67" d="100"/>
        </p:scale>
        <p:origin x="1000" y="-12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11/4/22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11/4/22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11/4/22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11/4/22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11/4/22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12.png"/><Relationship Id="rId7" Type="http://schemas.openxmlformats.org/officeDocument/2006/relationships/image" Target="../media/image6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5" Type="http://schemas.openxmlformats.org/officeDocument/2006/relationships/image" Target="../media/image38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12.png"/><Relationship Id="rId7" Type="http://schemas.openxmlformats.org/officeDocument/2006/relationships/image" Target="../media/image6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png"/><Relationship Id="rId5" Type="http://schemas.openxmlformats.org/officeDocument/2006/relationships/image" Target="../media/image38.png"/><Relationship Id="rId4" Type="http://schemas.openxmlformats.org/officeDocument/2006/relationships/image" Target="../media/image22.png"/><Relationship Id="rId9" Type="http://schemas.openxmlformats.org/officeDocument/2006/relationships/image" Target="../media/image7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71.png"/><Relationship Id="rId7" Type="http://schemas.openxmlformats.org/officeDocument/2006/relationships/image" Target="../media/image7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2.png"/><Relationship Id="rId5" Type="http://schemas.openxmlformats.org/officeDocument/2006/relationships/image" Target="../media/image22.png"/><Relationship Id="rId4" Type="http://schemas.openxmlformats.org/officeDocument/2006/relationships/image" Target="../media/image12.png"/><Relationship Id="rId9" Type="http://schemas.openxmlformats.org/officeDocument/2006/relationships/image" Target="../media/image7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76.png"/><Relationship Id="rId7" Type="http://schemas.openxmlformats.org/officeDocument/2006/relationships/image" Target="../media/image77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2.png"/><Relationship Id="rId5" Type="http://schemas.openxmlformats.org/officeDocument/2006/relationships/image" Target="../media/image22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13" Type="http://schemas.openxmlformats.org/officeDocument/2006/relationships/image" Target="../media/image86.png"/><Relationship Id="rId3" Type="http://schemas.openxmlformats.org/officeDocument/2006/relationships/image" Target="../media/image79.png"/><Relationship Id="rId7" Type="http://schemas.openxmlformats.org/officeDocument/2006/relationships/image" Target="../media/image80.png"/><Relationship Id="rId12" Type="http://schemas.openxmlformats.org/officeDocument/2006/relationships/image" Target="../media/image8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2.png"/><Relationship Id="rId11" Type="http://schemas.openxmlformats.org/officeDocument/2006/relationships/image" Target="../media/image84.png"/><Relationship Id="rId5" Type="http://schemas.openxmlformats.org/officeDocument/2006/relationships/image" Target="../media/image22.png"/><Relationship Id="rId10" Type="http://schemas.openxmlformats.org/officeDocument/2006/relationships/image" Target="../media/image83.png"/><Relationship Id="rId4" Type="http://schemas.openxmlformats.org/officeDocument/2006/relationships/image" Target="../media/image12.png"/><Relationship Id="rId9" Type="http://schemas.openxmlformats.org/officeDocument/2006/relationships/image" Target="../media/image8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8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4.png"/><Relationship Id="rId7" Type="http://schemas.openxmlformats.org/officeDocument/2006/relationships/image" Target="../media/image2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2.png"/><Relationship Id="rId10" Type="http://schemas.openxmlformats.org/officeDocument/2006/relationships/image" Target="../media/image16.png"/><Relationship Id="rId4" Type="http://schemas.openxmlformats.org/officeDocument/2006/relationships/image" Target="../media/image12.png"/><Relationship Id="rId9" Type="http://schemas.openxmlformats.org/officeDocument/2006/relationships/image" Target="../media/image2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9.png"/><Relationship Id="rId7" Type="http://schemas.openxmlformats.org/officeDocument/2006/relationships/image" Target="../media/image30.png"/><Relationship Id="rId12" Type="http://schemas.openxmlformats.org/officeDocument/2006/relationships/image" Target="../media/image3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11" Type="http://schemas.openxmlformats.org/officeDocument/2006/relationships/image" Target="../media/image33.png"/><Relationship Id="rId5" Type="http://schemas.openxmlformats.org/officeDocument/2006/relationships/image" Target="../media/image22.png"/><Relationship Id="rId10" Type="http://schemas.openxmlformats.org/officeDocument/2006/relationships/image" Target="../media/image16.png"/><Relationship Id="rId4" Type="http://schemas.openxmlformats.org/officeDocument/2006/relationships/image" Target="../media/image12.png"/><Relationship Id="rId9" Type="http://schemas.openxmlformats.org/officeDocument/2006/relationships/image" Target="../media/image3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7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22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6.png"/><Relationship Id="rId3" Type="http://schemas.openxmlformats.org/officeDocument/2006/relationships/image" Target="../media/image12.png"/><Relationship Id="rId7" Type="http://schemas.openxmlformats.org/officeDocument/2006/relationships/image" Target="../media/image40.png"/><Relationship Id="rId12" Type="http://schemas.openxmlformats.org/officeDocument/2006/relationships/image" Target="../media/image45.png"/><Relationship Id="rId17" Type="http://schemas.openxmlformats.org/officeDocument/2006/relationships/image" Target="../media/image50.png"/><Relationship Id="rId2" Type="http://schemas.openxmlformats.org/officeDocument/2006/relationships/image" Target="../media/image23.png"/><Relationship Id="rId16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5" Type="http://schemas.openxmlformats.org/officeDocument/2006/relationships/image" Target="../media/image48.png"/><Relationship Id="rId10" Type="http://schemas.openxmlformats.org/officeDocument/2006/relationships/image" Target="../media/image43.png"/><Relationship Id="rId4" Type="http://schemas.openxmlformats.org/officeDocument/2006/relationships/image" Target="../media/image22.png"/><Relationship Id="rId9" Type="http://schemas.openxmlformats.org/officeDocument/2006/relationships/image" Target="../media/image42.png"/><Relationship Id="rId14" Type="http://schemas.openxmlformats.org/officeDocument/2006/relationships/image" Target="../media/image4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12.png"/><Relationship Id="rId7" Type="http://schemas.openxmlformats.org/officeDocument/2006/relationships/image" Target="../media/image3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5" Type="http://schemas.openxmlformats.org/officeDocument/2006/relationships/image" Target="../media/image38.png"/><Relationship Id="rId10" Type="http://schemas.openxmlformats.org/officeDocument/2006/relationships/image" Target="../media/image54.png"/><Relationship Id="rId4" Type="http://schemas.openxmlformats.org/officeDocument/2006/relationships/image" Target="../media/image22.png"/><Relationship Id="rId9" Type="http://schemas.openxmlformats.org/officeDocument/2006/relationships/image" Target="../media/image5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12.png"/><Relationship Id="rId7" Type="http://schemas.openxmlformats.org/officeDocument/2006/relationships/image" Target="../media/image5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11" Type="http://schemas.openxmlformats.org/officeDocument/2006/relationships/image" Target="../media/image60.png"/><Relationship Id="rId5" Type="http://schemas.openxmlformats.org/officeDocument/2006/relationships/image" Target="../media/image38.png"/><Relationship Id="rId10" Type="http://schemas.openxmlformats.org/officeDocument/2006/relationships/image" Target="../media/image59.png"/><Relationship Id="rId4" Type="http://schemas.openxmlformats.org/officeDocument/2006/relationships/image" Target="../media/image22.png"/><Relationship Id="rId9" Type="http://schemas.openxmlformats.org/officeDocument/2006/relationships/image" Target="../media/image5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12.png"/><Relationship Id="rId7" Type="http://schemas.openxmlformats.org/officeDocument/2006/relationships/image" Target="../media/image6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5" Type="http://schemas.openxmlformats.org/officeDocument/2006/relationships/image" Target="../media/image38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35B5C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3422602"/>
            <a:ext cx="18335404" cy="6863112"/>
            <a:chOff x="0" y="3422602"/>
            <a:chExt cx="18335404" cy="686311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0" y="3422602"/>
              <a:ext cx="18335404" cy="686311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673051" y="-1810922"/>
            <a:ext cx="9372246" cy="9372246"/>
            <a:chOff x="13673051" y="-1810922"/>
            <a:chExt cx="9372246" cy="937224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673051" y="-1810922"/>
              <a:ext cx="9372246" cy="937224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507496" y="2689524"/>
            <a:ext cx="9851678" cy="8484614"/>
            <a:chOff x="8507496" y="2689524"/>
            <a:chExt cx="9851678" cy="84846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507496" y="2689524"/>
              <a:ext cx="9851678" cy="84846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818397" y="2700661"/>
            <a:ext cx="1462659" cy="1443883"/>
            <a:chOff x="1818397" y="2700661"/>
            <a:chExt cx="1462659" cy="144388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480000">
              <a:off x="1818397" y="2700661"/>
              <a:ext cx="1462659" cy="1443883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185771" y="2118526"/>
            <a:ext cx="11087764" cy="5592055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631081" y="6183922"/>
            <a:ext cx="5796511" cy="101983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8580870" y="5508652"/>
            <a:ext cx="1123974" cy="988671"/>
            <a:chOff x="8580870" y="5508652"/>
            <a:chExt cx="1123974" cy="98867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580870" y="5508652"/>
              <a:ext cx="1123974" cy="988671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-104545" y="137827"/>
            <a:ext cx="3416638" cy="1004060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184141" y="8690677"/>
            <a:ext cx="7575655" cy="97578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4469841"/>
            <a:ext cx="18381259" cy="10938583"/>
            <a:chOff x="0" y="4469841"/>
            <a:chExt cx="18381259" cy="1093858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4469841"/>
              <a:ext cx="18381259" cy="1093858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609524"/>
            <a:chOff x="0" y="0"/>
            <a:chExt cx="18285714" cy="6095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60952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843996" y="11770"/>
            <a:ext cx="2322141" cy="68242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78697" y="563812"/>
            <a:ext cx="3807132" cy="126416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133001" y="1055878"/>
            <a:ext cx="2632518" cy="62931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795918" y="1591371"/>
            <a:ext cx="14604824" cy="8214428"/>
            <a:chOff x="1795918" y="1591371"/>
            <a:chExt cx="14604824" cy="821442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95918" y="1591371"/>
              <a:ext cx="14604824" cy="821442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584305" y="1736133"/>
            <a:ext cx="13117105" cy="7553115"/>
            <a:chOff x="2584305" y="1736133"/>
            <a:chExt cx="13117105" cy="755311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584305" y="1736133"/>
              <a:ext cx="13117105" cy="755311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4469841"/>
            <a:ext cx="18381259" cy="10938583"/>
            <a:chOff x="0" y="4469841"/>
            <a:chExt cx="18381259" cy="1093858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4469841"/>
              <a:ext cx="18381259" cy="1093858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609524"/>
            <a:chOff x="0" y="0"/>
            <a:chExt cx="18285714" cy="6095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60952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843996" y="11770"/>
            <a:ext cx="2322141" cy="68242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78697" y="563812"/>
            <a:ext cx="3807132" cy="126416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133001" y="1055878"/>
            <a:ext cx="4517661" cy="68934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601078" y="1724704"/>
            <a:ext cx="11018868" cy="7868927"/>
            <a:chOff x="3601078" y="1724704"/>
            <a:chExt cx="11018868" cy="786892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601078" y="1724704"/>
              <a:ext cx="11018868" cy="786892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185033" y="2412435"/>
            <a:ext cx="3898747" cy="6493465"/>
            <a:chOff x="10185033" y="2412435"/>
            <a:chExt cx="3898747" cy="649346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185033" y="2412435"/>
              <a:ext cx="3898747" cy="649346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218442" y="1999852"/>
            <a:ext cx="4177827" cy="7259262"/>
            <a:chOff x="4218442" y="1999852"/>
            <a:chExt cx="4177827" cy="725926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218442" y="1999852"/>
              <a:ext cx="4177827" cy="725926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4469841"/>
            <a:ext cx="18381259" cy="10938583"/>
            <a:chOff x="0" y="4469841"/>
            <a:chExt cx="18381259" cy="1093858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4469841"/>
              <a:ext cx="18381259" cy="1093858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53394" y="1689125"/>
            <a:ext cx="16378927" cy="7868927"/>
            <a:chOff x="953394" y="1689125"/>
            <a:chExt cx="16378927" cy="786892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53394" y="1689125"/>
              <a:ext cx="16378927" cy="786892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0"/>
            <a:ext cx="18285714" cy="609524"/>
            <a:chOff x="0" y="0"/>
            <a:chExt cx="18285714" cy="60952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8285714" cy="60952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843996" y="11770"/>
            <a:ext cx="2322141" cy="68242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78697" y="495241"/>
            <a:ext cx="4085884" cy="1264161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133001" y="987306"/>
            <a:ext cx="3295613" cy="72380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267162" y="1997782"/>
            <a:ext cx="11961424" cy="7251613"/>
            <a:chOff x="1267162" y="1997782"/>
            <a:chExt cx="11961424" cy="725161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67162" y="1997782"/>
              <a:ext cx="11961424" cy="725161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234840" y="1997782"/>
            <a:ext cx="2651933" cy="7251613"/>
            <a:chOff x="14234840" y="1997782"/>
            <a:chExt cx="2651933" cy="725161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234840" y="1997782"/>
              <a:ext cx="2651933" cy="725161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4469841"/>
            <a:ext cx="18381259" cy="10938583"/>
            <a:chOff x="0" y="4469841"/>
            <a:chExt cx="18381259" cy="1093858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4469841"/>
              <a:ext cx="18381259" cy="1093858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092764" y="1689125"/>
            <a:ext cx="14100186" cy="7868927"/>
            <a:chOff x="2092764" y="1689125"/>
            <a:chExt cx="14100186" cy="786892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92764" y="1689125"/>
              <a:ext cx="14100186" cy="786892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0"/>
            <a:ext cx="18285714" cy="609524"/>
            <a:chOff x="0" y="0"/>
            <a:chExt cx="18285714" cy="60952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8285714" cy="60952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843996" y="11770"/>
            <a:ext cx="2322141" cy="68242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78697" y="495241"/>
            <a:ext cx="4085884" cy="1264161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133001" y="987306"/>
            <a:ext cx="1998547" cy="61741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526669" y="1850577"/>
            <a:ext cx="13232376" cy="7592076"/>
            <a:chOff x="2526669" y="1850577"/>
            <a:chExt cx="13232376" cy="759207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526669" y="1850577"/>
              <a:ext cx="13232376" cy="759207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4469841"/>
            <a:ext cx="18381259" cy="10938583"/>
            <a:chOff x="0" y="4469841"/>
            <a:chExt cx="18381259" cy="1093858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4469841"/>
              <a:ext cx="18381259" cy="1093858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14286" y="1689125"/>
            <a:ext cx="16876821" cy="7868927"/>
            <a:chOff x="714286" y="1689125"/>
            <a:chExt cx="16876821" cy="786892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14286" y="1689125"/>
              <a:ext cx="16876821" cy="786892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0"/>
            <a:ext cx="18285714" cy="609524"/>
            <a:chOff x="0" y="0"/>
            <a:chExt cx="18285714" cy="60952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8285714" cy="60952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843996" y="11770"/>
            <a:ext cx="2322141" cy="68242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78697" y="495241"/>
            <a:ext cx="4085884" cy="1264161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133002" y="987306"/>
            <a:ext cx="2621451" cy="70125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105341" y="1903249"/>
            <a:ext cx="3159275" cy="4265575"/>
            <a:chOff x="1105341" y="1903249"/>
            <a:chExt cx="3159275" cy="426557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05341" y="1903249"/>
              <a:ext cx="3159275" cy="426557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05341" y="6397396"/>
            <a:ext cx="3159275" cy="2905548"/>
            <a:chOff x="1105341" y="6397396"/>
            <a:chExt cx="3159275" cy="290554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05341" y="6397396"/>
              <a:ext cx="3159275" cy="290554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482901" y="1943390"/>
            <a:ext cx="3874402" cy="5281474"/>
            <a:chOff x="4482901" y="1943390"/>
            <a:chExt cx="3874402" cy="5281474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482901" y="1943390"/>
              <a:ext cx="3874402" cy="528147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581023" y="1860122"/>
            <a:ext cx="4718417" cy="3906132"/>
            <a:chOff x="8581023" y="1860122"/>
            <a:chExt cx="4718417" cy="3906132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581023" y="1860122"/>
              <a:ext cx="4718417" cy="390613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8581023" y="5953191"/>
            <a:ext cx="4718417" cy="3250465"/>
            <a:chOff x="8581023" y="5953191"/>
            <a:chExt cx="4718417" cy="3250465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581023" y="5953191"/>
              <a:ext cx="4718417" cy="325046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3467420" y="1947853"/>
            <a:ext cx="3972744" cy="3675735"/>
            <a:chOff x="13467420" y="1947853"/>
            <a:chExt cx="3972744" cy="3675735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467420" y="1947853"/>
              <a:ext cx="3972744" cy="367573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0" y="4471127"/>
            <a:ext cx="18288000" cy="5815873"/>
            <a:chOff x="-606606" y="7008409"/>
            <a:chExt cx="9773027" cy="581587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06606" y="7008409"/>
              <a:ext cx="9773027" cy="581587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0"/>
            <a:ext cx="18285714" cy="609524"/>
            <a:chOff x="0" y="0"/>
            <a:chExt cx="18285714" cy="60952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609524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843996" y="11770"/>
            <a:ext cx="2322141" cy="682415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57874" y="495241"/>
            <a:ext cx="5685446" cy="1313361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D85B2600-59B6-C48B-0E82-CC6D85541A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1119" y="1808602"/>
            <a:ext cx="16283475" cy="7983157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5791200" y="2400300"/>
            <a:ext cx="6019800" cy="7486680"/>
            <a:chOff x="6062046" y="2120521"/>
            <a:chExt cx="5453410" cy="7644723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062046" y="2120521"/>
              <a:ext cx="5453410" cy="764472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00BC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344194" y="-4178221"/>
            <a:ext cx="9852078" cy="9852078"/>
            <a:chOff x="-5344194" y="-4178221"/>
            <a:chExt cx="9852078" cy="985207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344194" y="-4178221"/>
              <a:ext cx="9852078" cy="985207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506864" y="1502522"/>
            <a:ext cx="6896540" cy="10015288"/>
            <a:chOff x="-506864" y="1502522"/>
            <a:chExt cx="6896540" cy="1001528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06864" y="1502522"/>
              <a:ext cx="6896540" cy="1001528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901148" y="3712057"/>
            <a:ext cx="10516657" cy="336784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433627" y="7095118"/>
            <a:ext cx="18769031" cy="3190596"/>
            <a:chOff x="-433627" y="7095118"/>
            <a:chExt cx="18769031" cy="319059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-433627" y="7095118"/>
              <a:ext cx="18769031" cy="319059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609524"/>
            <a:ext cx="18285714" cy="9676190"/>
            <a:chOff x="0" y="609524"/>
            <a:chExt cx="18285714" cy="9676190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0" y="4469841"/>
              <a:ext cx="9773027" cy="5815873"/>
              <a:chOff x="0" y="4469841"/>
              <a:chExt cx="9773027" cy="5815873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0" y="4469841"/>
                <a:ext cx="9773027" cy="5815873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9142857" y="609524"/>
              <a:ext cx="9142857" cy="9676190"/>
              <a:chOff x="9142857" y="609524"/>
              <a:chExt cx="9142857" cy="9676190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142857" y="609524"/>
                <a:ext cx="9142857" cy="9676190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0" y="0"/>
            <a:ext cx="18285714" cy="609524"/>
            <a:chOff x="0" y="0"/>
            <a:chExt cx="18285714" cy="60952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8285714" cy="609524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73508" y="1020955"/>
            <a:ext cx="1749027" cy="132230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134111" y="2490866"/>
            <a:ext cx="6712738" cy="6719504"/>
            <a:chOff x="1134111" y="2490866"/>
            <a:chExt cx="6712738" cy="671950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34111" y="2490866"/>
              <a:ext cx="6712738" cy="671950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074857" y="2788541"/>
            <a:ext cx="8987390" cy="1833613"/>
            <a:chOff x="10074857" y="2788541"/>
            <a:chExt cx="8987390" cy="1833613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0074857" y="2788541"/>
              <a:ext cx="8987390" cy="742231"/>
              <a:chOff x="10074857" y="2788541"/>
              <a:chExt cx="8987390" cy="742231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0017716" y="2731400"/>
                <a:ext cx="5738204" cy="661147"/>
              </a:xfrm>
              <a:prstGeom prst="rect">
                <a:avLst/>
              </a:prstGeom>
            </p:spPr>
          </p:pic>
          <p:grpSp>
            <p:nvGrpSpPr>
              <p:cNvPr id="1008" name="그룹 1008"/>
              <p:cNvGrpSpPr/>
              <p:nvPr/>
            </p:nvGrpSpPr>
            <p:grpSpPr>
              <a:xfrm>
                <a:off x="10103463" y="3483154"/>
                <a:ext cx="7106300" cy="47619"/>
                <a:chOff x="10103463" y="3483154"/>
                <a:chExt cx="7106300" cy="47619"/>
              </a:xfrm>
            </p:grpSpPr>
            <p:pic>
              <p:nvPicPr>
                <p:cNvPr id="21" name="Object 20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10103463" y="3483154"/>
                  <a:ext cx="7106300" cy="47619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9" name="그룹 1009"/>
            <p:cNvGrpSpPr/>
            <p:nvPr/>
          </p:nvGrpSpPr>
          <p:grpSpPr>
            <a:xfrm>
              <a:off x="10074857" y="3879922"/>
              <a:ext cx="8987390" cy="742232"/>
              <a:chOff x="10074857" y="3879922"/>
              <a:chExt cx="8987390" cy="742232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0017715" y="3822781"/>
                <a:ext cx="2614729" cy="632081"/>
              </a:xfrm>
              <a:prstGeom prst="rect">
                <a:avLst/>
              </a:prstGeom>
            </p:spPr>
          </p:pic>
          <p:grpSp>
            <p:nvGrpSpPr>
              <p:cNvPr id="1010" name="그룹 1010"/>
              <p:cNvGrpSpPr/>
              <p:nvPr/>
            </p:nvGrpSpPr>
            <p:grpSpPr>
              <a:xfrm>
                <a:off x="10103463" y="4574535"/>
                <a:ext cx="7106300" cy="47619"/>
                <a:chOff x="10103463" y="4574535"/>
                <a:chExt cx="7106300" cy="47619"/>
              </a:xfrm>
            </p:grpSpPr>
            <p:pic>
              <p:nvPicPr>
                <p:cNvPr id="27" name="Object 26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10103463" y="4574535"/>
                  <a:ext cx="7106300" cy="47619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11" name="그룹 1011"/>
          <p:cNvGrpSpPr/>
          <p:nvPr/>
        </p:nvGrpSpPr>
        <p:grpSpPr>
          <a:xfrm>
            <a:off x="10074857" y="5133922"/>
            <a:ext cx="8987390" cy="1833146"/>
            <a:chOff x="10074857" y="5133922"/>
            <a:chExt cx="8987390" cy="1833146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10074857" y="5133922"/>
              <a:ext cx="8987390" cy="742232"/>
              <a:chOff x="10074857" y="5133922"/>
              <a:chExt cx="8987390" cy="742232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0017715" y="5076781"/>
                <a:ext cx="2034462" cy="632081"/>
              </a:xfrm>
              <a:prstGeom prst="rect">
                <a:avLst/>
              </a:prstGeom>
            </p:spPr>
          </p:pic>
          <p:grpSp>
            <p:nvGrpSpPr>
              <p:cNvPr id="1013" name="그룹 1013"/>
              <p:cNvGrpSpPr/>
              <p:nvPr/>
            </p:nvGrpSpPr>
            <p:grpSpPr>
              <a:xfrm>
                <a:off x="10103429" y="5828535"/>
                <a:ext cx="7106300" cy="47619"/>
                <a:chOff x="10103429" y="5828535"/>
                <a:chExt cx="7106300" cy="47619"/>
              </a:xfrm>
            </p:grpSpPr>
            <p:pic>
              <p:nvPicPr>
                <p:cNvPr id="35" name="Object 34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10103429" y="5828535"/>
                  <a:ext cx="7106300" cy="47619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4" name="그룹 1014"/>
            <p:cNvGrpSpPr/>
            <p:nvPr/>
          </p:nvGrpSpPr>
          <p:grpSpPr>
            <a:xfrm>
              <a:off x="10074857" y="6224837"/>
              <a:ext cx="8987390" cy="742232"/>
              <a:chOff x="10074857" y="6224837"/>
              <a:chExt cx="8987390" cy="742232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0017715" y="6167695"/>
                <a:ext cx="1911395" cy="632091"/>
              </a:xfrm>
              <a:prstGeom prst="rect">
                <a:avLst/>
              </a:prstGeom>
            </p:spPr>
          </p:pic>
          <p:grpSp>
            <p:nvGrpSpPr>
              <p:cNvPr id="1015" name="그룹 1015"/>
              <p:cNvGrpSpPr/>
              <p:nvPr/>
            </p:nvGrpSpPr>
            <p:grpSpPr>
              <a:xfrm>
                <a:off x="10103429" y="6919449"/>
                <a:ext cx="7106300" cy="47619"/>
                <a:chOff x="10103429" y="6919449"/>
                <a:chExt cx="7106300" cy="47619"/>
              </a:xfrm>
            </p:grpSpPr>
            <p:pic>
              <p:nvPicPr>
                <p:cNvPr id="41" name="Object 40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10103429" y="6919449"/>
                  <a:ext cx="7106300" cy="47619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16" name="그룹 1016"/>
          <p:cNvGrpSpPr/>
          <p:nvPr/>
        </p:nvGrpSpPr>
        <p:grpSpPr>
          <a:xfrm>
            <a:off x="10074857" y="7364467"/>
            <a:ext cx="8987390" cy="737919"/>
            <a:chOff x="10074857" y="7364467"/>
            <a:chExt cx="8987390" cy="737919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017716" y="7307325"/>
              <a:ext cx="2842651" cy="662061"/>
            </a:xfrm>
            <a:prstGeom prst="rect">
              <a:avLst/>
            </a:prstGeom>
          </p:spPr>
        </p:pic>
        <p:grpSp>
          <p:nvGrpSpPr>
            <p:cNvPr id="1017" name="그룹 1017"/>
            <p:cNvGrpSpPr/>
            <p:nvPr/>
          </p:nvGrpSpPr>
          <p:grpSpPr>
            <a:xfrm>
              <a:off x="10103429" y="8054766"/>
              <a:ext cx="7106300" cy="47619"/>
              <a:chOff x="10103429" y="8054766"/>
              <a:chExt cx="7106300" cy="47619"/>
            </a:xfrm>
          </p:grpSpPr>
          <p:pic>
            <p:nvPicPr>
              <p:cNvPr id="48" name="Object 4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0103429" y="8054766"/>
                <a:ext cx="7106300" cy="47619"/>
              </a:xfrm>
              <a:prstGeom prst="rect">
                <a:avLst/>
              </a:prstGeom>
            </p:spPr>
          </p:pic>
        </p:grpSp>
      </p:grpSp>
      <p:grpSp>
        <p:nvGrpSpPr>
          <p:cNvPr id="1018" name="그룹 1018"/>
          <p:cNvGrpSpPr/>
          <p:nvPr/>
        </p:nvGrpSpPr>
        <p:grpSpPr>
          <a:xfrm>
            <a:off x="0" y="9036819"/>
            <a:ext cx="9154639" cy="1248895"/>
            <a:chOff x="0" y="9036819"/>
            <a:chExt cx="9154639" cy="1248895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10800000">
              <a:off x="0" y="9036819"/>
              <a:ext cx="9154639" cy="1248895"/>
            </a:xfrm>
            <a:prstGeom prst="rect">
              <a:avLst/>
            </a:prstGeom>
          </p:spPr>
        </p:pic>
      </p:grpSp>
      <p:pic>
        <p:nvPicPr>
          <p:cNvPr id="54" name="Object 5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5843996" y="11770"/>
            <a:ext cx="2322141" cy="68242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4469841"/>
            <a:ext cx="18381259" cy="10938583"/>
            <a:chOff x="0" y="4469841"/>
            <a:chExt cx="18381259" cy="1093858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4469841"/>
              <a:ext cx="18381259" cy="1093858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92980" y="2274302"/>
            <a:ext cx="17099755" cy="7262187"/>
            <a:chOff x="592980" y="2274302"/>
            <a:chExt cx="17099755" cy="726218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2980" y="2274302"/>
              <a:ext cx="17099755" cy="726218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0"/>
            <a:ext cx="18285714" cy="609524"/>
            <a:chOff x="0" y="0"/>
            <a:chExt cx="18285714" cy="60952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8285714" cy="60952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843996" y="11770"/>
            <a:ext cx="2322141" cy="68242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09395" y="3111695"/>
            <a:ext cx="7792414" cy="5552613"/>
            <a:chOff x="909395" y="3111695"/>
            <a:chExt cx="7792414" cy="555261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09395" y="3111695"/>
              <a:ext cx="7792414" cy="555261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142857" y="2610643"/>
            <a:ext cx="8211345" cy="6506474"/>
            <a:chOff x="9142857" y="2610643"/>
            <a:chExt cx="8211345" cy="650647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142857" y="2610643"/>
              <a:ext cx="8211345" cy="650647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87790" y="1135238"/>
            <a:ext cx="11584552" cy="1177155"/>
            <a:chOff x="787790" y="1135238"/>
            <a:chExt cx="11584552" cy="117715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73508" y="1020955"/>
              <a:ext cx="2874608" cy="1315198"/>
            </a:xfrm>
            <a:prstGeom prst="rect">
              <a:avLst/>
            </a:prstGeom>
          </p:spPr>
        </p:pic>
        <p:grpSp>
          <p:nvGrpSpPr>
            <p:cNvPr id="1007" name="그룹 1007"/>
            <p:cNvGrpSpPr/>
            <p:nvPr/>
          </p:nvGrpSpPr>
          <p:grpSpPr>
            <a:xfrm>
              <a:off x="3384952" y="1570162"/>
              <a:ext cx="8987390" cy="742231"/>
              <a:chOff x="3384952" y="1570162"/>
              <a:chExt cx="8987390" cy="742231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3327811" y="1513020"/>
                <a:ext cx="1357128" cy="629318"/>
              </a:xfrm>
              <a:prstGeom prst="rect">
                <a:avLst/>
              </a:prstGeom>
            </p:spPr>
          </p:pic>
          <p:grpSp>
            <p:nvGrpSpPr>
              <p:cNvPr id="1008" name="그룹 1008"/>
              <p:cNvGrpSpPr/>
              <p:nvPr/>
            </p:nvGrpSpPr>
            <p:grpSpPr>
              <a:xfrm>
                <a:off x="3413521" y="2264774"/>
                <a:ext cx="7106300" cy="47619"/>
                <a:chOff x="3413521" y="2264774"/>
                <a:chExt cx="7106300" cy="47619"/>
              </a:xfrm>
            </p:grpSpPr>
            <p:pic>
              <p:nvPicPr>
                <p:cNvPr id="23" name="Object 22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>
                  <a:off x="3413521" y="2264774"/>
                  <a:ext cx="7106300" cy="47619"/>
                </a:xfrm>
                <a:prstGeom prst="rect">
                  <a:avLst/>
                </a:prstGeom>
              </p:spPr>
            </p:pic>
          </p:grpSp>
        </p:grp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4469841"/>
            <a:ext cx="18381259" cy="10938583"/>
            <a:chOff x="0" y="4469841"/>
            <a:chExt cx="18381259" cy="1093858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4469841"/>
              <a:ext cx="18381259" cy="1093858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92980" y="1874040"/>
            <a:ext cx="17099755" cy="7662448"/>
            <a:chOff x="592980" y="1874040"/>
            <a:chExt cx="17099755" cy="76624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2980" y="1874040"/>
              <a:ext cx="17099755" cy="766244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0"/>
            <a:ext cx="18285714" cy="609524"/>
            <a:chOff x="0" y="0"/>
            <a:chExt cx="18285714" cy="60952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8285714" cy="60952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843996" y="11770"/>
            <a:ext cx="2322141" cy="68242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78697" y="582602"/>
            <a:ext cx="2874608" cy="131519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59989" y="2986246"/>
            <a:ext cx="8182868" cy="6207259"/>
            <a:chOff x="959989" y="2986246"/>
            <a:chExt cx="8182868" cy="620725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59989" y="2986246"/>
              <a:ext cx="8182868" cy="620725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610711" y="2617286"/>
            <a:ext cx="7624600" cy="6576218"/>
            <a:chOff x="9610711" y="2617286"/>
            <a:chExt cx="7624600" cy="657621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610711" y="2617286"/>
              <a:ext cx="7624600" cy="6576218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02848" y="2031126"/>
            <a:ext cx="3536718" cy="700223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960142" y="2617286"/>
            <a:ext cx="7106300" cy="47619"/>
            <a:chOff x="960142" y="2617286"/>
            <a:chExt cx="7106300" cy="4761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60142" y="2617286"/>
              <a:ext cx="7106300" cy="47619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133002" y="1055878"/>
            <a:ext cx="1449451" cy="629184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285886" y="1177456"/>
            <a:ext cx="11173966" cy="64855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4469841"/>
            <a:ext cx="18381259" cy="10938583"/>
            <a:chOff x="0" y="4469841"/>
            <a:chExt cx="18381259" cy="1093858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4469841"/>
              <a:ext cx="18381259" cy="1093858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23810" y="1667562"/>
            <a:ext cx="15248250" cy="7868927"/>
            <a:chOff x="1523810" y="1667562"/>
            <a:chExt cx="15248250" cy="786892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23810" y="1667562"/>
              <a:ext cx="15248250" cy="786892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0"/>
            <a:ext cx="18285714" cy="609524"/>
            <a:chOff x="0" y="0"/>
            <a:chExt cx="18285714" cy="60952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8285714" cy="60952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843996" y="11770"/>
            <a:ext cx="2322141" cy="68242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40602" y="495241"/>
            <a:ext cx="5372694" cy="126416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924770" y="1879094"/>
            <a:ext cx="14437135" cy="7445861"/>
            <a:chOff x="1924770" y="1879094"/>
            <a:chExt cx="14437135" cy="744586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924770" y="1879094"/>
              <a:ext cx="14437135" cy="744586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4469841"/>
            <a:ext cx="18381259" cy="10938583"/>
            <a:chOff x="0" y="4469841"/>
            <a:chExt cx="18381259" cy="1093858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4469841"/>
              <a:ext cx="18381259" cy="1093858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0"/>
            <a:ext cx="18285714" cy="609524"/>
            <a:chOff x="0" y="0"/>
            <a:chExt cx="18285714" cy="60952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60952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843996" y="11770"/>
            <a:ext cx="2322141" cy="68242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78697" y="563812"/>
            <a:ext cx="3807132" cy="1264161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133001" y="1055878"/>
            <a:ext cx="4160985" cy="70546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684860" y="1736133"/>
            <a:ext cx="14915994" cy="8032667"/>
            <a:chOff x="1684860" y="1736133"/>
            <a:chExt cx="14915994" cy="803266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84860" y="1736133"/>
              <a:ext cx="14915994" cy="803266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962947" y="8867340"/>
            <a:ext cx="2029517" cy="583013"/>
            <a:chOff x="1962947" y="8867340"/>
            <a:chExt cx="2029517" cy="583013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2348812" y="8867340"/>
              <a:ext cx="1204780" cy="583013"/>
              <a:chOff x="2348812" y="8867340"/>
              <a:chExt cx="1204780" cy="583013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784477" y="8613887"/>
                <a:ext cx="2409559" cy="1166027"/>
              </a:xfrm>
              <a:prstGeom prst="rect">
                <a:avLst/>
              </a:prstGeom>
            </p:spPr>
          </p:pic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2348812" y="8867340"/>
                <a:ext cx="1204780" cy="583013"/>
              </a:xfrm>
              <a:prstGeom prst="rect">
                <a:avLst/>
              </a:prstGeom>
            </p:spPr>
          </p:pic>
        </p:grpSp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775550" y="8803420"/>
              <a:ext cx="2150817" cy="99752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874600" y="8867340"/>
            <a:ext cx="2029517" cy="583013"/>
            <a:chOff x="4874600" y="8867340"/>
            <a:chExt cx="2029517" cy="583013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5260466" y="8867340"/>
              <a:ext cx="1204780" cy="583013"/>
              <a:chOff x="5260466" y="8867340"/>
              <a:chExt cx="1204780" cy="583013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4696130" y="8613887"/>
                <a:ext cx="2409559" cy="1166027"/>
              </a:xfrm>
              <a:prstGeom prst="rect">
                <a:avLst/>
              </a:prstGeom>
            </p:spPr>
          </p:pic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5260466" y="8867340"/>
                <a:ext cx="1204780" cy="583013"/>
              </a:xfrm>
              <a:prstGeom prst="rect">
                <a:avLst/>
              </a:prstGeom>
            </p:spPr>
          </p:pic>
        </p:grpSp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687203" y="8803423"/>
              <a:ext cx="1945731" cy="99731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7683840" y="8848292"/>
            <a:ext cx="2029517" cy="583013"/>
            <a:chOff x="7683840" y="8848292"/>
            <a:chExt cx="2029517" cy="583013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8069702" y="8848292"/>
              <a:ext cx="1204780" cy="583013"/>
              <a:chOff x="8069702" y="8848292"/>
              <a:chExt cx="1204780" cy="583013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7505367" y="8594840"/>
                <a:ext cx="2409559" cy="1166027"/>
              </a:xfrm>
              <a:prstGeom prst="rect">
                <a:avLst/>
              </a:prstGeom>
            </p:spPr>
          </p:pic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8069702" y="8848292"/>
                <a:ext cx="1204780" cy="583013"/>
              </a:xfrm>
              <a:prstGeom prst="rect">
                <a:avLst/>
              </a:prstGeom>
            </p:spPr>
          </p:pic>
        </p:grpSp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496443" y="8784372"/>
              <a:ext cx="2257998" cy="997731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0671810" y="4851350"/>
            <a:ext cx="2029517" cy="583013"/>
            <a:chOff x="10671810" y="4851350"/>
            <a:chExt cx="2029517" cy="583013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11057690" y="4851350"/>
              <a:ext cx="1204780" cy="583013"/>
              <a:chOff x="11057690" y="4851350"/>
              <a:chExt cx="1204780" cy="583013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0493355" y="4597898"/>
                <a:ext cx="2409559" cy="1166027"/>
              </a:xfrm>
              <a:prstGeom prst="rect">
                <a:avLst/>
              </a:prstGeom>
            </p:spPr>
          </p:pic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1057690" y="4851350"/>
                <a:ext cx="1204780" cy="583013"/>
              </a:xfrm>
              <a:prstGeom prst="rect">
                <a:avLst/>
              </a:prstGeom>
            </p:spPr>
          </p:pic>
        </p:grpSp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484412" y="4787428"/>
              <a:ext cx="2030855" cy="993979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4247905" y="4851350"/>
            <a:ext cx="2029517" cy="583013"/>
            <a:chOff x="14247905" y="4851350"/>
            <a:chExt cx="2029517" cy="583013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14633801" y="4851350"/>
              <a:ext cx="1204780" cy="583013"/>
              <a:chOff x="14633801" y="4851350"/>
              <a:chExt cx="1204780" cy="583013"/>
            </a:xfrm>
          </p:grpSpPr>
          <p:pic>
            <p:nvPicPr>
              <p:cNvPr id="47" name="Object 46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4069465" y="4597898"/>
                <a:ext cx="2409559" cy="1166027"/>
              </a:xfrm>
              <a:prstGeom prst="rect">
                <a:avLst/>
              </a:prstGeom>
            </p:spPr>
          </p:pic>
          <p:pic>
            <p:nvPicPr>
              <p:cNvPr id="48" name="Object 47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4633801" y="4851350"/>
                <a:ext cx="1204780" cy="583013"/>
              </a:xfrm>
              <a:prstGeom prst="rect">
                <a:avLst/>
              </a:prstGeom>
            </p:spPr>
          </p:pic>
        </p:grpSp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4060508" y="4787428"/>
              <a:ext cx="2120865" cy="997312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0934190" y="9082656"/>
            <a:ext cx="2029517" cy="583013"/>
            <a:chOff x="10934190" y="9082656"/>
            <a:chExt cx="2029517" cy="583013"/>
          </a:xfrm>
        </p:grpSpPr>
        <p:grpSp>
          <p:nvGrpSpPr>
            <p:cNvPr id="1016" name="그룹 1016"/>
            <p:cNvGrpSpPr/>
            <p:nvPr/>
          </p:nvGrpSpPr>
          <p:grpSpPr>
            <a:xfrm>
              <a:off x="11320068" y="9082656"/>
              <a:ext cx="1204780" cy="583013"/>
              <a:chOff x="11320068" y="9082656"/>
              <a:chExt cx="1204780" cy="583013"/>
            </a:xfrm>
          </p:grpSpPr>
          <p:pic>
            <p:nvPicPr>
              <p:cNvPr id="54" name="Object 53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0755732" y="8829203"/>
                <a:ext cx="2409559" cy="1166027"/>
              </a:xfrm>
              <a:prstGeom prst="rect">
                <a:avLst/>
              </a:prstGeom>
            </p:spPr>
          </p:pic>
          <p:pic>
            <p:nvPicPr>
              <p:cNvPr id="55" name="Object 54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1320068" y="9082656"/>
                <a:ext cx="1204780" cy="583013"/>
              </a:xfrm>
              <a:prstGeom prst="rect">
                <a:avLst/>
              </a:prstGeom>
            </p:spPr>
          </p:pic>
        </p:grpSp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746793" y="9018738"/>
              <a:ext cx="1850827" cy="995027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4028895" y="9000673"/>
            <a:ext cx="2029517" cy="583013"/>
            <a:chOff x="14028895" y="9000673"/>
            <a:chExt cx="2029517" cy="583013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14414754" y="9000673"/>
              <a:ext cx="1204780" cy="583013"/>
              <a:chOff x="14414754" y="9000673"/>
              <a:chExt cx="1204780" cy="583013"/>
            </a:xfrm>
          </p:grpSpPr>
          <p:pic>
            <p:nvPicPr>
              <p:cNvPr id="61" name="Object 60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3850418" y="8747221"/>
                <a:ext cx="2409559" cy="1166027"/>
              </a:xfrm>
              <a:prstGeom prst="rect">
                <a:avLst/>
              </a:prstGeom>
            </p:spPr>
          </p:pic>
          <p:pic>
            <p:nvPicPr>
              <p:cNvPr id="62" name="Object 61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4414754" y="9000673"/>
                <a:ext cx="1204780" cy="583013"/>
              </a:xfrm>
              <a:prstGeom prst="rect">
                <a:avLst/>
              </a:prstGeom>
            </p:spPr>
          </p:pic>
        </p:grpSp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3841498" y="8936755"/>
              <a:ext cx="2245474" cy="99752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4469841"/>
            <a:ext cx="18381259" cy="10938583"/>
            <a:chOff x="0" y="4469841"/>
            <a:chExt cx="18381259" cy="1093858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4469841"/>
              <a:ext cx="18381259" cy="1093858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609524"/>
            <a:chOff x="0" y="0"/>
            <a:chExt cx="18285714" cy="6095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60952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843996" y="11770"/>
            <a:ext cx="2322141" cy="68242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78697" y="563812"/>
            <a:ext cx="3807132" cy="126416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133001" y="1055878"/>
            <a:ext cx="3917709" cy="72380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523810" y="1667562"/>
            <a:ext cx="15248250" cy="7868927"/>
            <a:chOff x="1523810" y="1667562"/>
            <a:chExt cx="15248250" cy="786892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23810" y="1667562"/>
              <a:ext cx="15248250" cy="786892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028237" y="2190476"/>
            <a:ext cx="4578412" cy="6781676"/>
            <a:chOff x="2028237" y="2190476"/>
            <a:chExt cx="4578412" cy="678167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028237" y="2190476"/>
              <a:ext cx="4578412" cy="678167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976413" y="2237978"/>
            <a:ext cx="4432997" cy="6728094"/>
            <a:chOff x="6976413" y="2237978"/>
            <a:chExt cx="4432997" cy="672809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976413" y="2237978"/>
              <a:ext cx="4432997" cy="672809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729222" y="2202329"/>
            <a:ext cx="4619065" cy="6799393"/>
            <a:chOff x="11729222" y="2202329"/>
            <a:chExt cx="4619065" cy="6799393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729222" y="2202329"/>
              <a:ext cx="4619065" cy="679939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4469841"/>
            <a:ext cx="18381259" cy="10938583"/>
            <a:chOff x="0" y="4469841"/>
            <a:chExt cx="18381259" cy="1093858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4469841"/>
              <a:ext cx="18381259" cy="1093858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609524"/>
            <a:chOff x="0" y="0"/>
            <a:chExt cx="18285714" cy="6095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60952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843996" y="11770"/>
            <a:ext cx="2322141" cy="68242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78697" y="563812"/>
            <a:ext cx="3807132" cy="126416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133001" y="1055878"/>
            <a:ext cx="3248756" cy="70546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57143" y="1724704"/>
            <a:ext cx="10329913" cy="7868927"/>
            <a:chOff x="657143" y="1724704"/>
            <a:chExt cx="10329913" cy="786892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57143" y="1724704"/>
              <a:ext cx="10329913" cy="786892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52381" y="2295121"/>
            <a:ext cx="4141067" cy="6763743"/>
            <a:chOff x="1152381" y="2295121"/>
            <a:chExt cx="4141067" cy="676374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52381" y="2295121"/>
              <a:ext cx="4141067" cy="676374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822099" y="2314168"/>
            <a:ext cx="4600919" cy="6763743"/>
            <a:chOff x="5822099" y="2314168"/>
            <a:chExt cx="4600919" cy="676374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822099" y="2314168"/>
              <a:ext cx="4600919" cy="6763743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314533" y="1042037"/>
            <a:ext cx="2587984" cy="687194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1393238" y="1779260"/>
            <a:ext cx="6220444" cy="7814372"/>
            <a:chOff x="11393238" y="1779260"/>
            <a:chExt cx="6220444" cy="7814372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393238" y="1779260"/>
              <a:ext cx="6220444" cy="781437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4469841"/>
            <a:ext cx="18381259" cy="10938583"/>
            <a:chOff x="0" y="4469841"/>
            <a:chExt cx="18381259" cy="1093858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4469841"/>
              <a:ext cx="18381259" cy="1093858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609524"/>
            <a:chOff x="0" y="0"/>
            <a:chExt cx="18285714" cy="6095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60952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843996" y="11770"/>
            <a:ext cx="2322141" cy="68242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78697" y="563812"/>
            <a:ext cx="3807132" cy="126416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133001" y="1055878"/>
            <a:ext cx="3042575" cy="62931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50123" y="1724704"/>
            <a:ext cx="16274318" cy="7868927"/>
            <a:chOff x="1050123" y="1724704"/>
            <a:chExt cx="16274318" cy="786892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50123" y="1724704"/>
              <a:ext cx="16274318" cy="786892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624086" y="2171052"/>
            <a:ext cx="15056896" cy="7029688"/>
            <a:chOff x="1624086" y="2171052"/>
            <a:chExt cx="15056896" cy="702968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24086" y="2171052"/>
              <a:ext cx="15056896" cy="702968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0</Words>
  <Application>Microsoft Macintosh PowerPoint</Application>
  <PresentationFormat>사용자 지정</PresentationFormat>
  <Paragraphs>0</Paragraphs>
  <Slides>16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19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choisunghoon</cp:lastModifiedBy>
  <cp:revision>3</cp:revision>
  <dcterms:created xsi:type="dcterms:W3CDTF">2022-11-04T17:30:33Z</dcterms:created>
  <dcterms:modified xsi:type="dcterms:W3CDTF">2022-11-04T08:46:17Z</dcterms:modified>
</cp:coreProperties>
</file>